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62" r:id="rId5"/>
    <p:sldId id="258" r:id="rId6"/>
    <p:sldId id="261" r:id="rId7"/>
    <p:sldId id="25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C430-EB12-49FE-A0F4-305BFC6AAA0F}" type="datetimeFigureOut">
              <a:rPr lang="zh-CN" altLang="en-US" smtClean="0"/>
              <a:t>2022/9/30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B48C-FB05-4CEF-8E2E-883A8C8207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7077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C430-EB12-49FE-A0F4-305BFC6AAA0F}" type="datetimeFigureOut">
              <a:rPr lang="zh-CN" altLang="en-US" smtClean="0"/>
              <a:t>2022/9/30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B48C-FB05-4CEF-8E2E-883A8C8207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272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C430-EB12-49FE-A0F4-305BFC6AAA0F}" type="datetimeFigureOut">
              <a:rPr lang="zh-CN" altLang="en-US" smtClean="0"/>
              <a:t>2022/9/30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B48C-FB05-4CEF-8E2E-883A8C8207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124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C430-EB12-49FE-A0F4-305BFC6AAA0F}" type="datetimeFigureOut">
              <a:rPr lang="zh-CN" altLang="en-US" smtClean="0"/>
              <a:t>2022/9/30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B48C-FB05-4CEF-8E2E-883A8C8207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75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C430-EB12-49FE-A0F4-305BFC6AAA0F}" type="datetimeFigureOut">
              <a:rPr lang="zh-CN" altLang="en-US" smtClean="0"/>
              <a:t>2022/9/30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B48C-FB05-4CEF-8E2E-883A8C8207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093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C430-EB12-49FE-A0F4-305BFC6AAA0F}" type="datetimeFigureOut">
              <a:rPr lang="zh-CN" altLang="en-US" smtClean="0"/>
              <a:t>2022/9/30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B48C-FB05-4CEF-8E2E-883A8C8207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28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C430-EB12-49FE-A0F4-305BFC6AAA0F}" type="datetimeFigureOut">
              <a:rPr lang="zh-CN" altLang="en-US" smtClean="0"/>
              <a:t>2022/9/30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B48C-FB05-4CEF-8E2E-883A8C8207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599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C430-EB12-49FE-A0F4-305BFC6AAA0F}" type="datetimeFigureOut">
              <a:rPr lang="zh-CN" altLang="en-US" smtClean="0"/>
              <a:t>2022/9/30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B48C-FB05-4CEF-8E2E-883A8C8207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902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C430-EB12-49FE-A0F4-305BFC6AAA0F}" type="datetimeFigureOut">
              <a:rPr lang="zh-CN" altLang="en-US" smtClean="0"/>
              <a:t>2022/9/30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B48C-FB05-4CEF-8E2E-883A8C8207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982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C430-EB12-49FE-A0F4-305BFC6AAA0F}" type="datetimeFigureOut">
              <a:rPr lang="zh-CN" altLang="en-US" smtClean="0"/>
              <a:t>2022/9/30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B48C-FB05-4CEF-8E2E-883A8C8207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2630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C430-EB12-49FE-A0F4-305BFC6AAA0F}" type="datetimeFigureOut">
              <a:rPr lang="zh-CN" altLang="en-US" smtClean="0"/>
              <a:t>2022/9/30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B48C-FB05-4CEF-8E2E-883A8C8207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5C430-EB12-49FE-A0F4-305BFC6AAA0F}" type="datetimeFigureOut">
              <a:rPr lang="zh-CN" altLang="en-US" smtClean="0"/>
              <a:t>2022/9/30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3B48C-FB05-4CEF-8E2E-883A8C8207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348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87924"/>
            <a:ext cx="1203666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影视评论</a:t>
            </a:r>
          </a:p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学习目标：</a:t>
            </a:r>
          </a:p>
          <a:p>
            <a:r>
              <a:rPr lang="en-US" altLang="zh-CN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了解影视评论的文体类型和要点内容；</a:t>
            </a:r>
          </a:p>
          <a:p>
            <a:r>
              <a:rPr lang="en-US" altLang="zh-CN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掌握重点词汇和句型；</a:t>
            </a:r>
          </a:p>
          <a:p>
            <a:r>
              <a:rPr lang="en-US" altLang="zh-CN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运用所学重点词汇和句型写一篇影评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学习重难点：</a:t>
            </a:r>
          </a:p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运用所学重点词汇和句型写一篇影评。</a:t>
            </a:r>
          </a:p>
          <a:p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155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98937" y="369277"/>
            <a:ext cx="1127173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StepI</a:t>
            </a:r>
            <a:r>
              <a:rPr lang="en-US" altLang="zh-CN" sz="3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3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文本解读</a:t>
            </a:r>
          </a:p>
          <a:p>
            <a:r>
              <a:rPr lang="en-US" altLang="zh-CN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．文体类型：本单元写作项目是写一篇影评。</a:t>
            </a:r>
          </a:p>
          <a:p>
            <a:r>
              <a:rPr lang="en-US" altLang="zh-CN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．要点内容：电影的人物、情节、特点及评论。</a:t>
            </a:r>
          </a:p>
          <a:p>
            <a:r>
              <a:rPr lang="en-US" altLang="zh-CN" sz="3600" b="1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StepII</a:t>
            </a:r>
            <a:r>
              <a:rPr lang="en-US" altLang="zh-CN" sz="3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3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思路指引</a:t>
            </a:r>
          </a:p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一、确定时态和人称</a:t>
            </a:r>
          </a:p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时态：</a:t>
            </a:r>
            <a:r>
              <a:rPr lang="en-US" altLang="zh-CN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______________________________</a:t>
            </a:r>
          </a:p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人称：</a:t>
            </a:r>
            <a:r>
              <a:rPr lang="en-US" altLang="zh-CN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________________________________</a:t>
            </a:r>
          </a:p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二、基本结构  </a:t>
            </a:r>
            <a:r>
              <a:rPr lang="zh-CN" altLang="en-US" sz="3600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采用“三段式”写法</a:t>
            </a:r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</a:p>
          <a:p>
            <a:r>
              <a:rPr lang="en-US" altLang="zh-CN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．第一段：背景介绍。</a:t>
            </a:r>
            <a:r>
              <a:rPr lang="en-US" altLang="zh-CN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．第二段：内容简介。</a:t>
            </a:r>
          </a:p>
          <a:p>
            <a:r>
              <a:rPr lang="en-US" altLang="zh-CN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．第三段：发表评论。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3760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49469"/>
            <a:ext cx="12192000" cy="5612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III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常用词汇和句型</a:t>
            </a:r>
          </a:p>
          <a:p>
            <a:pPr>
              <a:lnSpc>
                <a:spcPts val="360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一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常用词汇</a:t>
            </a:r>
          </a:p>
          <a:p>
            <a:pPr>
              <a:lnSpc>
                <a:spcPts val="360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technical adj.	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技术上的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adj.	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根本的</a:t>
            </a:r>
          </a:p>
          <a:p>
            <a:pPr>
              <a:lnSpc>
                <a:spcPts val="360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audience n.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观众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adaptation n.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改编版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rating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收视率排行榜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freedom n.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自由 </a:t>
            </a:r>
          </a:p>
          <a:p>
            <a:pPr>
              <a:lnSpc>
                <a:spcPts val="360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classic novels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古典小说             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effects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特效</a:t>
            </a:r>
          </a:p>
          <a:p>
            <a:pPr>
              <a:lnSpc>
                <a:spcPts val="360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a hit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轰动一时；成功而风靡一时的事物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famous line 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著名的话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台词</a:t>
            </a:r>
          </a:p>
          <a:p>
            <a:pPr>
              <a:lnSpc>
                <a:spcPts val="360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fight against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对抗，反对；与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作斗争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convey a message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传达一个信息</a:t>
            </a:r>
          </a:p>
          <a:p>
            <a:pPr>
              <a:lnSpc>
                <a:spcPts val="360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attract one’s attention/attract the attention of sb. </a:t>
            </a:r>
          </a:p>
          <a:p>
            <a:pPr>
              <a:lnSpc>
                <a:spcPts val="360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be based on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根据，以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为基础；建立在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基础上</a:t>
            </a:r>
          </a:p>
          <a:p>
            <a:pPr>
              <a:lnSpc>
                <a:spcPts val="360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take a positive attitude towards...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以积极的态度对待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</a:p>
          <a:p>
            <a:pPr>
              <a:lnSpc>
                <a:spcPts val="360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give in to the fate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屈服于命运        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purpose of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目的是</a:t>
            </a:r>
          </a:p>
          <a:p>
            <a:pPr>
              <a:lnSpc>
                <a:spcPts val="360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go through a series of difficulties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经历一系列困难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38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96715"/>
            <a:ext cx="12192000" cy="6850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60"/>
              </a:lnSpc>
            </a:pP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词汇和句型检测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__________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技术上的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根本的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_____ n.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观众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 n.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改编版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收视率排行榜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n.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自由 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____________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古典小说             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特效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_________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轰动一时；成功而风靡一时的事物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著名的话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台词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fight against __________       _______________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传达一个信息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吸引某人的注意力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根据，以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为基础；建立在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基础上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以积极的态度对待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屈服于命运             目的是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经历一系列困难这部电影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由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导演是基于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这部电影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为背景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这部电影是一个爱情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浪漫的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感人的故事。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这部电影我最喜欢的部分是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14.It is apparent/clear that…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很明显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电影传达了一个大家都清楚的信息。</a:t>
            </a:r>
          </a:p>
          <a:p>
            <a:pPr>
              <a:lnSpc>
                <a:spcPts val="3060"/>
              </a:lnSpc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这是我曾看过的最好的动画片之一。</a:t>
            </a:r>
          </a:p>
          <a:p>
            <a:pPr>
              <a:lnSpc>
                <a:spcPts val="3060"/>
              </a:lnSpc>
            </a:pP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61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14300" y="96717"/>
            <a:ext cx="120777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Step IV</a:t>
            </a:r>
            <a:r>
              <a:rPr lang="zh-CN" altLang="en-US" sz="2800" b="1" dirty="0" smtClean="0"/>
              <a:t>完成句子</a:t>
            </a:r>
          </a:p>
          <a:p>
            <a:r>
              <a:rPr lang="en-US" altLang="zh-CN" sz="2800" dirty="0" smtClean="0"/>
              <a:t>1</a:t>
            </a:r>
            <a:r>
              <a:rPr lang="zh-CN" altLang="en-US" sz="2800" dirty="0" smtClean="0"/>
              <a:t>．很明显导演对剧情进行了大的改变。</a:t>
            </a:r>
          </a:p>
          <a:p>
            <a:r>
              <a:rPr lang="en-US" altLang="zh-CN" sz="2800" dirty="0" smtClean="0"/>
              <a:t>___________________________________ the director has greatly changed the plot.</a:t>
            </a:r>
          </a:p>
          <a:p>
            <a:r>
              <a:rPr lang="en-US" altLang="zh-CN" sz="2800" dirty="0" smtClean="0"/>
              <a:t>2</a:t>
            </a:r>
            <a:r>
              <a:rPr lang="zh-CN" altLang="en-US" sz="2800" dirty="0" smtClean="0"/>
              <a:t>．人们过去常常认为哪吒屈服于自己的命运。</a:t>
            </a:r>
          </a:p>
          <a:p>
            <a:r>
              <a:rPr lang="en-US" altLang="zh-CN" sz="2800" dirty="0" smtClean="0"/>
              <a:t>People used to think Ne </a:t>
            </a:r>
            <a:r>
              <a:rPr lang="en-US" altLang="zh-CN" sz="2800" dirty="0" err="1" smtClean="0"/>
              <a:t>Zha</a:t>
            </a:r>
            <a:r>
              <a:rPr lang="en-US" altLang="zh-CN" sz="2800" dirty="0" smtClean="0"/>
              <a:t> _______________________________________.</a:t>
            </a:r>
          </a:p>
          <a:p>
            <a:r>
              <a:rPr lang="en-US" altLang="zh-CN" sz="2800" dirty="0" smtClean="0"/>
              <a:t>3</a:t>
            </a:r>
            <a:r>
              <a:rPr lang="zh-CN" altLang="en-US" sz="2800" dirty="0" smtClean="0"/>
              <a:t>．哪吒经历了一系列的挫折。</a:t>
            </a:r>
          </a:p>
          <a:p>
            <a:r>
              <a:rPr lang="en-US" altLang="zh-CN" sz="2800" dirty="0" smtClean="0"/>
              <a:t>Ne </a:t>
            </a:r>
            <a:r>
              <a:rPr lang="en-US" altLang="zh-CN" sz="2800" dirty="0" err="1" smtClean="0"/>
              <a:t>zha</a:t>
            </a:r>
            <a:r>
              <a:rPr lang="en-US" altLang="zh-CN" sz="2800" dirty="0" smtClean="0"/>
              <a:t> ________________________________________________________.</a:t>
            </a:r>
          </a:p>
          <a:p>
            <a:r>
              <a:rPr lang="en-US" altLang="zh-CN" sz="2800" dirty="0" smtClean="0"/>
              <a:t>4</a:t>
            </a:r>
            <a:r>
              <a:rPr lang="zh-CN" altLang="en-US" sz="2800" dirty="0" smtClean="0"/>
              <a:t>．他的那句有名的台词吸引并抓住了观众的注意。</a:t>
            </a:r>
          </a:p>
          <a:p>
            <a:r>
              <a:rPr lang="en-US" altLang="zh-CN" sz="2800" dirty="0" smtClean="0"/>
              <a:t>His famous line in the film __________ and __________ the attention of the audience.</a:t>
            </a:r>
          </a:p>
          <a:p>
            <a:r>
              <a:rPr lang="en-US" altLang="zh-CN" sz="2800" dirty="0" smtClean="0"/>
              <a:t>5</a:t>
            </a:r>
            <a:r>
              <a:rPr lang="zh-CN" altLang="en-US" sz="2800" dirty="0" smtClean="0"/>
              <a:t>．影片使用了一些特效，根本目的是哪吒塑造成为一个英雄。</a:t>
            </a:r>
          </a:p>
          <a:p>
            <a:r>
              <a:rPr lang="en-US" altLang="zh-CN" sz="2800" dirty="0" smtClean="0"/>
              <a:t>The movie uses some special effects ___________________________ creating him as a hero.</a:t>
            </a:r>
          </a:p>
          <a:p>
            <a:r>
              <a:rPr lang="en-US" altLang="zh-CN" sz="2800" dirty="0" smtClean="0"/>
              <a:t>6</a:t>
            </a:r>
            <a:r>
              <a:rPr lang="zh-CN" altLang="en-US" sz="2800" dirty="0" smtClean="0"/>
              <a:t>．在我看来，这是我看过的最好的动画片之一。</a:t>
            </a:r>
          </a:p>
          <a:p>
            <a:r>
              <a:rPr lang="en-US" altLang="zh-CN" sz="2800" dirty="0" smtClean="0"/>
              <a:t>_________________________________________________________________________</a:t>
            </a:r>
            <a:r>
              <a:rPr lang="zh-CN" altLang="en-US" sz="2800" dirty="0" smtClean="0"/>
              <a:t>．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5167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61546" y="-70339"/>
            <a:ext cx="1202494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/>
              <a:t>Step V </a:t>
            </a:r>
            <a:r>
              <a:rPr lang="zh-CN" altLang="en-US" sz="3200" b="1" dirty="0" smtClean="0"/>
              <a:t>实战演练</a:t>
            </a:r>
          </a:p>
          <a:p>
            <a:r>
              <a:rPr lang="zh-CN" altLang="en-US" sz="3200" dirty="0" smtClean="0"/>
              <a:t>请根据下列提示写一篇动画片</a:t>
            </a:r>
            <a:r>
              <a:rPr lang="en-US" altLang="zh-CN" sz="3200" dirty="0" smtClean="0"/>
              <a:t>《</a:t>
            </a:r>
            <a:r>
              <a:rPr lang="zh-CN" altLang="en-US" sz="3200" dirty="0" smtClean="0"/>
              <a:t>哪吒</a:t>
            </a:r>
            <a:r>
              <a:rPr lang="en-US" altLang="zh-CN" sz="3200" dirty="0" smtClean="0"/>
              <a:t>》</a:t>
            </a:r>
            <a:r>
              <a:rPr lang="zh-CN" altLang="en-US" sz="3200" dirty="0" smtClean="0"/>
              <a:t>的影评。内容包括：</a:t>
            </a:r>
          </a:p>
          <a:p>
            <a:r>
              <a:rPr lang="en-US" altLang="zh-CN" sz="3200" dirty="0" smtClean="0"/>
              <a:t>1.</a:t>
            </a:r>
            <a:r>
              <a:rPr lang="zh-CN" altLang="en-US" sz="3200" dirty="0" smtClean="0"/>
              <a:t>电影取材；</a:t>
            </a:r>
            <a:r>
              <a:rPr lang="en-US" altLang="zh-CN" sz="3200" dirty="0" smtClean="0"/>
              <a:t>2.</a:t>
            </a:r>
            <a:r>
              <a:rPr lang="zh-CN" altLang="en-US" sz="3200" dirty="0" smtClean="0"/>
              <a:t>故事梗概；</a:t>
            </a:r>
            <a:r>
              <a:rPr lang="en-US" altLang="zh-CN" sz="3200" dirty="0" smtClean="0"/>
              <a:t>3.</a:t>
            </a:r>
            <a:r>
              <a:rPr lang="zh-CN" altLang="en-US" sz="3200" dirty="0" smtClean="0"/>
              <a:t>观影感受。</a:t>
            </a:r>
          </a:p>
          <a:p>
            <a:r>
              <a:rPr lang="zh-CN" altLang="en-US" sz="3200" dirty="0" smtClean="0"/>
              <a:t>注意：写作词数应为</a:t>
            </a:r>
            <a:r>
              <a:rPr lang="en-US" altLang="zh-CN" sz="3200" dirty="0" smtClean="0"/>
              <a:t>120</a:t>
            </a:r>
            <a:r>
              <a:rPr lang="zh-CN" altLang="en-US" sz="3200" dirty="0" smtClean="0"/>
              <a:t>左右。</a:t>
            </a:r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3647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585"/>
            <a:ext cx="1197219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The new cartoon Ne 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Zha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directed by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Yang Yu,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based on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classic novel Feng Shen Yan Yi and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adapted from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it. The adaptation has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got high rating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since it was released and has become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hit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apparent that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director has greatly changed the plot because people used to think Ne 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Zha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 in to his fate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However</a:t>
            </a:r>
            <a:r>
              <a:rPr lang="zh-CN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new cartoon</a:t>
            </a:r>
            <a:r>
              <a:rPr lang="zh-CN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fights against his dark destiny for liberty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Although Ne 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Zha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gone through a series of difficulties</a:t>
            </a:r>
            <a:r>
              <a:rPr lang="zh-CN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famous line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film attracts and holds the attention of the audience,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“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fate is in my hand</a:t>
            </a:r>
            <a:r>
              <a:rPr lang="zh-CN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in the god's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The movie uses some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effects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fundamental purpose of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him as a hero.</a:t>
            </a:r>
          </a:p>
          <a:p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The new cartoon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conveys a message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should be clear to all of us---you should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brave enough to be yourself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a positive attitude towards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life.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far as I’m concerned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this is one of the best cartoons I have ever seen and I highly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 it to you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28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715</Words>
  <Application>Microsoft Office PowerPoint</Application>
  <PresentationFormat>宽屏</PresentationFormat>
  <Paragraphs>65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等线 Light</vt:lpstr>
      <vt:lpstr>宋体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悠悠</dc:creator>
  <cp:lastModifiedBy>悠悠</cp:lastModifiedBy>
  <cp:revision>5</cp:revision>
  <dcterms:created xsi:type="dcterms:W3CDTF">2022-09-30T06:28:31Z</dcterms:created>
  <dcterms:modified xsi:type="dcterms:W3CDTF">2022-09-30T06:48:50Z</dcterms:modified>
</cp:coreProperties>
</file>